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9.gif" ContentType="image/gif"/>
  <Override PartName="/ppt/media/image38.gif" ContentType="image/gif"/>
  <Override PartName="/ppt/media/image37.gif" ContentType="image/gif"/>
  <Override PartName="/ppt/media/image36.gif" ContentType="image/gif"/>
  <Override PartName="/ppt/media/image35.gif" ContentType="image/gif"/>
  <Override PartName="/ppt/media/image34.gif" ContentType="image/gif"/>
  <Override PartName="/ppt/media/image33.gif" ContentType="image/gif"/>
  <Override PartName="/ppt/media/image32.gif" ContentType="image/gif"/>
  <Override PartName="/ppt/media/image31.gif" ContentType="image/gif"/>
  <Override PartName="/ppt/media/image30.gif" ContentType="image/gif"/>
  <Override PartName="/ppt/media/image29.gif" ContentType="image/gif"/>
  <Override PartName="/ppt/media/image23.gif" ContentType="image/gif"/>
  <Override PartName="/ppt/media/image22.gif" ContentType="image/gif"/>
  <Override PartName="/ppt/media/image21.gif" ContentType="image/gif"/>
  <Override PartName="/ppt/media/image44.gif" ContentType="image/gif"/>
  <Override PartName="/ppt/media/image19.gif" ContentType="image/gif"/>
  <Override PartName="/ppt/media/image20.gif" ContentType="image/gif"/>
  <Override PartName="/ppt/media/image43.gif" ContentType="image/gif"/>
  <Override PartName="/ppt/media/image18.gif" ContentType="image/gif"/>
  <Override PartName="/ppt/media/image42.gif" ContentType="image/gif"/>
  <Override PartName="/ppt/media/image17.gif" ContentType="image/gif"/>
  <Override PartName="/ppt/media/image14.gif" ContentType="image/gif"/>
  <Override PartName="/ppt/media/image13.gif" ContentType="image/gif"/>
  <Override PartName="/ppt/media/image12.gif" ContentType="image/gif"/>
  <Override PartName="/ppt/media/image11.gif" ContentType="image/gif"/>
  <Override PartName="/ppt/media/image9.gif" ContentType="image/gif"/>
  <Override PartName="/ppt/media/image8.gif" ContentType="image/gif"/>
  <Override PartName="/ppt/media/image7.gif" ContentType="image/gif"/>
  <Override PartName="/ppt/media/image6.gif" ContentType="image/gif"/>
  <Override PartName="/ppt/media/image10.gif" ContentType="image/gif"/>
  <Override PartName="/ppt/media/image28.gif" ContentType="image/gif"/>
  <Override PartName="/ppt/media/image5.gif" ContentType="image/gif"/>
  <Override PartName="/ppt/media/image27.gif" ContentType="image/gif"/>
  <Override PartName="/ppt/media/image4.gif" ContentType="image/gif"/>
  <Override PartName="/ppt/media/image26.gif" ContentType="image/gif"/>
  <Override PartName="/ppt/media/image3.gif" ContentType="image/gif"/>
  <Override PartName="/ppt/media/image41.gif" ContentType="image/gif"/>
  <Override PartName="/ppt/media/image16.gif" ContentType="image/gif"/>
  <Override PartName="/ppt/media/image25.gif" ContentType="image/gif"/>
  <Override PartName="/ppt/media/image2.gif" ContentType="image/gif"/>
  <Override PartName="/ppt/media/image40.gif" ContentType="image/gif"/>
  <Override PartName="/ppt/media/image15.gif" ContentType="image/gif"/>
  <Override PartName="/ppt/media/image24.gif" ContentType="image/gif"/>
  <Override PartName="/ppt/media/image45.gif" ContentType="image/gif"/>
  <Override PartName="/ppt/media/image1.gif" ContentType="image/gif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48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47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38.xml.rels" ContentType="application/vnd.openxmlformats-package.relationships+xml"/>
  <Override PartName="/ppt/slides/_rels/slide13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_rels/slide27.xml.rels" ContentType="application/vnd.openxmlformats-package.relationships+xml"/>
  <Override PartName="/ppt/slides/_rels/slide46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4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42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4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524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5811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48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524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5811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4880" cy="2075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01/02/16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6131D1-9181-41A1-81F1-11711131E131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1"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2"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3"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01/02/16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8161B1-C111-4141-8111-1191A1E14121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gif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4.gif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gif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8.gif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9.gif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1.gif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2.gif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4.gif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5.gif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6.gi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7.gif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8.gif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9.gif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0.gif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1.gif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2.gif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3.gif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4.gif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5.gi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QUESTÕES DO ENEM 2015</a:t>
            </a:r>
            <a:r>
              <a:rPr lang="pt-BR" sz="6000">
                <a:solidFill>
                  <a:srgbClr val="000000"/>
                </a:solidFill>
                <a:latin typeface="Calibri Light"/>
              </a:rPr>
              <a:t>
</a:t>
            </a:r>
            <a:r>
              <a:rPr lang="pt-BR" sz="6000">
                <a:solidFill>
                  <a:srgbClr val="000000"/>
                </a:solidFill>
                <a:latin typeface="Calibri Light"/>
              </a:rPr>
              <a:t>MATEMÁTICA</a:t>
            </a:r>
            <a:endParaRPr/>
          </a:p>
        </p:txBody>
      </p:sp>
      <p:sp>
        <p:nvSpPr>
          <p:cNvPr id="75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Professora Gracinha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142</a:t>
            </a:r>
            <a:endParaRPr/>
          </a:p>
        </p:txBody>
      </p:sp>
      <p:pic>
        <p:nvPicPr>
          <p:cNvPr descr="" id="9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80000" y="1296000"/>
            <a:ext cx="3051360" cy="5396040"/>
          </a:xfrm>
          <a:prstGeom prst="rect">
            <a:avLst/>
          </a:prstGeom>
        </p:spPr>
      </p:pic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143</a:t>
            </a:r>
            <a:endParaRPr/>
          </a:p>
        </p:txBody>
      </p:sp>
      <p:pic>
        <p:nvPicPr>
          <p:cNvPr descr="" id="9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184000" y="864000"/>
            <a:ext cx="3412440" cy="5275080"/>
          </a:xfrm>
          <a:prstGeom prst="rect">
            <a:avLst/>
          </a:prstGeom>
        </p:spPr>
      </p:pic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144</a:t>
            </a:r>
            <a:endParaRPr/>
          </a:p>
        </p:txBody>
      </p:sp>
      <p:pic>
        <p:nvPicPr>
          <p:cNvPr descr="" id="9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947480" y="1825560"/>
            <a:ext cx="2296800" cy="4350960"/>
          </a:xfrm>
          <a:prstGeom prst="rect">
            <a:avLst/>
          </a:prstGeom>
        </p:spPr>
      </p:pic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145</a:t>
            </a:r>
            <a:endParaRPr/>
          </a:p>
        </p:txBody>
      </p:sp>
      <p:pic>
        <p:nvPicPr>
          <p:cNvPr descr="" id="9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60000" y="618120"/>
            <a:ext cx="2940120" cy="5717880"/>
          </a:xfrm>
          <a:prstGeom prst="rect">
            <a:avLst/>
          </a:prstGeom>
        </p:spPr>
      </p:pic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146</a:t>
            </a:r>
            <a:endParaRPr/>
          </a:p>
        </p:txBody>
      </p:sp>
      <p:pic>
        <p:nvPicPr>
          <p:cNvPr descr="" id="10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366080" y="1326600"/>
            <a:ext cx="3076560" cy="4824360"/>
          </a:xfrm>
          <a:prstGeom prst="rect">
            <a:avLst/>
          </a:prstGeom>
        </p:spPr>
      </p:pic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147</a:t>
            </a:r>
            <a:endParaRPr/>
          </a:p>
        </p:txBody>
      </p:sp>
      <p:pic>
        <p:nvPicPr>
          <p:cNvPr descr="" id="10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146840" y="1352160"/>
            <a:ext cx="3042720" cy="5138280"/>
          </a:xfrm>
          <a:prstGeom prst="rect">
            <a:avLst/>
          </a:prstGeom>
        </p:spPr>
      </p:pic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148</a:t>
            </a:r>
            <a:endParaRPr/>
          </a:p>
        </p:txBody>
      </p:sp>
      <p:pic>
        <p:nvPicPr>
          <p:cNvPr descr="" id="10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752000" y="936000"/>
            <a:ext cx="3296520" cy="5357160"/>
          </a:xfrm>
          <a:prstGeom prst="rect">
            <a:avLst/>
          </a:prstGeom>
        </p:spPr>
      </p:pic>
    </p:spTree>
  </p:cSld>
  <p:timing>
    <p:tnLst>
      <p:par>
        <p:cTn dur="indefinite" id="27" nodeType="tmRoot" restart="never">
          <p:childTnLst>
            <p:seq>
              <p:cTn id="2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149</a:t>
            </a:r>
            <a:endParaRPr/>
          </a:p>
        </p:txBody>
      </p:sp>
      <p:pic>
        <p:nvPicPr>
          <p:cNvPr descr="" id="10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429080" y="1896120"/>
            <a:ext cx="3333240" cy="4209840"/>
          </a:xfrm>
          <a:prstGeom prst="rect">
            <a:avLst/>
          </a:prstGeom>
        </p:spPr>
      </p:pic>
    </p:spTree>
  </p:cSld>
  <p:timing>
    <p:tnLst>
      <p:par>
        <p:cTn dur="indefinite" id="29" nodeType="tmRoot" restart="never">
          <p:childTnLst>
            <p:seq>
              <p:cTn id="3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150</a:t>
            </a:r>
            <a:endParaRPr/>
          </a:p>
        </p:txBody>
      </p:sp>
      <p:pic>
        <p:nvPicPr>
          <p:cNvPr descr="" id="10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573520" y="1152000"/>
            <a:ext cx="3426480" cy="5094720"/>
          </a:xfrm>
          <a:prstGeom prst="rect">
            <a:avLst/>
          </a:prstGeom>
        </p:spPr>
      </p:pic>
    </p:spTree>
  </p:cSld>
  <p:timing>
    <p:tnLst>
      <p:par>
        <p:cTn dur="indefinite" id="31" nodeType="tmRoot" restart="never">
          <p:childTnLst>
            <p:seq>
              <p:cTn id="3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151</a:t>
            </a:r>
            <a:endParaRPr/>
          </a:p>
        </p:txBody>
      </p:sp>
      <p:pic>
        <p:nvPicPr>
          <p:cNvPr descr="" id="11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237200" y="1249200"/>
            <a:ext cx="2788200" cy="5176800"/>
          </a:xfrm>
          <a:prstGeom prst="rect">
            <a:avLst/>
          </a:prstGeom>
        </p:spPr>
      </p:pic>
    </p:spTree>
  </p:cSld>
  <p:timing>
    <p:tnLst>
      <p:par>
        <p:cTn dur="indefinite" id="33" nodeType="tmRoot" restart="never">
          <p:childTnLst>
            <p:seq>
              <p:cTn id="3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QUESTÕES DO ENEM 2015</a:t>
            </a:r>
            <a:r>
              <a:rPr lang="pt-BR" sz="6000">
                <a:solidFill>
                  <a:srgbClr val="000000"/>
                </a:solidFill>
                <a:latin typeface="Calibri Light"/>
              </a:rPr>
              <a:t>
</a:t>
            </a:r>
            <a:r>
              <a:rPr lang="pt-BR" sz="6000">
                <a:solidFill>
                  <a:srgbClr val="000000"/>
                </a:solidFill>
                <a:latin typeface="Calibri Light"/>
              </a:rPr>
              <a:t>MATEMÁTICA</a:t>
            </a:r>
            <a:endParaRPr/>
          </a:p>
        </p:txBody>
      </p:sp>
      <p:sp>
        <p:nvSpPr>
          <p:cNvPr id="77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Professora Gracinha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51040" y="4262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152</a:t>
            </a:r>
            <a:endParaRPr/>
          </a:p>
        </p:txBody>
      </p:sp>
      <p:pic>
        <p:nvPicPr>
          <p:cNvPr descr="" id="11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393800" y="1522080"/>
            <a:ext cx="3781800" cy="4956840"/>
          </a:xfrm>
          <a:prstGeom prst="rect">
            <a:avLst/>
          </a:prstGeom>
        </p:spPr>
      </p:pic>
    </p:spTree>
  </p:cSld>
  <p:timing>
    <p:tnLst>
      <p:par>
        <p:cTn dur="indefinite" id="35" nodeType="tmRoot" restart="never">
          <p:childTnLst>
            <p:seq>
              <p:cTn id="3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153</a:t>
            </a:r>
            <a:endParaRPr/>
          </a:p>
        </p:txBody>
      </p:sp>
      <p:pic>
        <p:nvPicPr>
          <p:cNvPr descr="" id="11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005360" y="1442520"/>
            <a:ext cx="3757320" cy="4520520"/>
          </a:xfrm>
          <a:prstGeom prst="rect">
            <a:avLst/>
          </a:prstGeom>
        </p:spPr>
      </p:pic>
    </p:spTree>
  </p:cSld>
  <p:timing>
    <p:tnLst>
      <p:par>
        <p:cTn dur="indefinite" id="37" nodeType="tmRoot" restart="never">
          <p:childTnLst>
            <p:seq>
              <p:cTn id="3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154</a:t>
            </a:r>
            <a:endParaRPr/>
          </a:p>
        </p:txBody>
      </p:sp>
      <p:pic>
        <p:nvPicPr>
          <p:cNvPr descr="" id="11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27960" y="1275120"/>
            <a:ext cx="3172320" cy="5318640"/>
          </a:xfrm>
          <a:prstGeom prst="rect">
            <a:avLst/>
          </a:prstGeom>
        </p:spPr>
      </p:pic>
    </p:spTree>
  </p:cSld>
  <p:timing>
    <p:tnLst>
      <p:par>
        <p:cTn dur="indefinite" id="39" nodeType="tmRoot" restart="never">
          <p:childTnLst>
            <p:seq>
              <p:cTn id="4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155</a:t>
            </a:r>
            <a:endParaRPr/>
          </a:p>
        </p:txBody>
      </p:sp>
      <p:pic>
        <p:nvPicPr>
          <p:cNvPr descr="" id="11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660640" y="991800"/>
            <a:ext cx="3065040" cy="5691960"/>
          </a:xfrm>
          <a:prstGeom prst="rect">
            <a:avLst/>
          </a:prstGeom>
        </p:spPr>
      </p:pic>
    </p:spTree>
  </p:cSld>
  <p:timing>
    <p:tnLst>
      <p:par>
        <p:cTn dur="indefinite" id="41" nodeType="tmRoot" restart="never">
          <p:childTnLst>
            <p:seq>
              <p:cTn id="4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156</a:t>
            </a:r>
            <a:endParaRPr/>
          </a:p>
        </p:txBody>
      </p:sp>
      <p:pic>
        <p:nvPicPr>
          <p:cNvPr descr="" id="1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250160" y="1081800"/>
            <a:ext cx="3011760" cy="5396040"/>
          </a:xfrm>
          <a:prstGeom prst="rect">
            <a:avLst/>
          </a:prstGeom>
        </p:spPr>
      </p:pic>
    </p:spTree>
  </p:cSld>
  <p:timing>
    <p:tnLst>
      <p:par>
        <p:cTn dur="indefinite" id="43" nodeType="tmRoot" restart="never">
          <p:childTnLst>
            <p:seq>
              <p:cTn id="4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157</a:t>
            </a:r>
            <a:endParaRPr/>
          </a:p>
        </p:txBody>
      </p:sp>
      <p:pic>
        <p:nvPicPr>
          <p:cNvPr descr="" id="12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507560" y="1094760"/>
            <a:ext cx="3348000" cy="5434560"/>
          </a:xfrm>
          <a:prstGeom prst="rect">
            <a:avLst/>
          </a:prstGeom>
        </p:spPr>
      </p:pic>
    </p:spTree>
  </p:cSld>
  <p:timing>
    <p:tnLst>
      <p:par>
        <p:cTn dur="indefinite" id="45" nodeType="tmRoot" restart="never">
          <p:childTnLst>
            <p:seq>
              <p:cTn id="4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158</a:t>
            </a:r>
            <a:endParaRPr/>
          </a:p>
        </p:txBody>
      </p:sp>
      <p:pic>
        <p:nvPicPr>
          <p:cNvPr descr="" id="12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536440" y="651600"/>
            <a:ext cx="3103560" cy="5756400"/>
          </a:xfrm>
          <a:prstGeom prst="rect">
            <a:avLst/>
          </a:prstGeom>
        </p:spPr>
      </p:pic>
    </p:spTree>
  </p:cSld>
  <p:timing>
    <p:tnLst>
      <p:par>
        <p:cTn dur="indefinite" id="47" nodeType="tmRoot" restart="never">
          <p:childTnLst>
            <p:seq>
              <p:cTn id="4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159</a:t>
            </a:r>
            <a:endParaRPr/>
          </a:p>
        </p:txBody>
      </p:sp>
      <p:pic>
        <p:nvPicPr>
          <p:cNvPr descr="" id="12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902840" y="1318680"/>
            <a:ext cx="3414600" cy="4978800"/>
          </a:xfrm>
          <a:prstGeom prst="rect">
            <a:avLst/>
          </a:prstGeom>
        </p:spPr>
      </p:pic>
    </p:spTree>
  </p:cSld>
  <p:timing>
    <p:tnLst>
      <p:par>
        <p:cTn dur="indefinite" id="49" nodeType="tmRoot" restart="never">
          <p:childTnLst>
            <p:seq>
              <p:cTn id="5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160</a:t>
            </a:r>
            <a:endParaRPr/>
          </a:p>
        </p:txBody>
      </p:sp>
      <p:pic>
        <p:nvPicPr>
          <p:cNvPr descr="" id="12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429080" y="1197720"/>
            <a:ext cx="3697200" cy="4593960"/>
          </a:xfrm>
          <a:prstGeom prst="rect">
            <a:avLst/>
          </a:prstGeom>
        </p:spPr>
      </p:pic>
    </p:spTree>
  </p:cSld>
  <p:timing>
    <p:tnLst>
      <p:par>
        <p:cTn dur="indefinite" id="51" nodeType="tmRoot" restart="never">
          <p:childTnLst>
            <p:seq>
              <p:cTn id="5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161</a:t>
            </a:r>
            <a:endParaRPr/>
          </a:p>
        </p:txBody>
      </p:sp>
      <p:pic>
        <p:nvPicPr>
          <p:cNvPr descr="" id="13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026680" y="724320"/>
            <a:ext cx="2965320" cy="5107680"/>
          </a:xfrm>
          <a:prstGeom prst="rect">
            <a:avLst/>
          </a:prstGeom>
        </p:spPr>
      </p:pic>
    </p:spTree>
  </p:cSld>
  <p:timing>
    <p:tnLst>
      <p:par>
        <p:cTn dur="indefinite" id="53" nodeType="tmRoot" restart="never">
          <p:childTnLst>
            <p:seq>
              <p:cTn id="5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136</a:t>
            </a:r>
            <a:endParaRPr/>
          </a:p>
        </p:txBody>
      </p:sp>
      <p:pic>
        <p:nvPicPr>
          <p:cNvPr descr="" id="7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211280" y="1275120"/>
            <a:ext cx="2995920" cy="490176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162</a:t>
            </a:r>
            <a:endParaRPr/>
          </a:p>
        </p:txBody>
      </p:sp>
      <p:pic>
        <p:nvPicPr>
          <p:cNvPr descr="" id="13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631680" y="1365120"/>
            <a:ext cx="3646080" cy="4811400"/>
          </a:xfrm>
          <a:prstGeom prst="rect">
            <a:avLst/>
          </a:prstGeom>
        </p:spPr>
      </p:pic>
    </p:spTree>
  </p:cSld>
  <p:timing>
    <p:tnLst>
      <p:par>
        <p:cTn dur="indefinite" id="55" nodeType="tmRoot" restart="never">
          <p:childTnLst>
            <p:seq>
              <p:cTn id="5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876960" y="4262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163</a:t>
            </a:r>
            <a:endParaRPr/>
          </a:p>
        </p:txBody>
      </p:sp>
      <p:pic>
        <p:nvPicPr>
          <p:cNvPr descr="" id="13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747600" y="1275120"/>
            <a:ext cx="3763440" cy="4888800"/>
          </a:xfrm>
          <a:prstGeom prst="rect">
            <a:avLst/>
          </a:prstGeom>
        </p:spPr>
      </p:pic>
    </p:spTree>
  </p:cSld>
  <p:timing>
    <p:tnLst>
      <p:par>
        <p:cTn dur="indefinite" id="57" nodeType="tmRoot" restart="never">
          <p:childTnLst>
            <p:seq>
              <p:cTn id="5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164</a:t>
            </a:r>
            <a:endParaRPr/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165</a:t>
            </a:r>
            <a:endParaRPr/>
          </a:p>
        </p:txBody>
      </p:sp>
      <p:pic>
        <p:nvPicPr>
          <p:cNvPr descr="" id="13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576400" y="978840"/>
            <a:ext cx="3090600" cy="5878800"/>
          </a:xfrm>
          <a:prstGeom prst="rect">
            <a:avLst/>
          </a:prstGeom>
        </p:spPr>
      </p:pic>
    </p:spTree>
  </p:cSld>
  <p:timing>
    <p:tnLst>
      <p:par>
        <p:cTn dur="indefinite" id="59" nodeType="tmRoot" restart="never">
          <p:childTnLst>
            <p:seq>
              <p:cTn id="6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166</a:t>
            </a:r>
            <a:endParaRPr/>
          </a:p>
        </p:txBody>
      </p:sp>
      <p:pic>
        <p:nvPicPr>
          <p:cNvPr descr="" id="14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391640" y="1120320"/>
            <a:ext cx="2535120" cy="5056200"/>
          </a:xfrm>
          <a:prstGeom prst="rect">
            <a:avLst/>
          </a:prstGeom>
        </p:spPr>
      </p:pic>
    </p:spTree>
  </p:cSld>
  <p:timing>
    <p:tnLst>
      <p:par>
        <p:cTn dur="indefinite" id="61" nodeType="tmRoot" restart="never">
          <p:childTnLst>
            <p:seq>
              <p:cTn id="6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167</a:t>
            </a:r>
            <a:endParaRPr/>
          </a:p>
        </p:txBody>
      </p:sp>
      <p:pic>
        <p:nvPicPr>
          <p:cNvPr descr="" id="14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112000" y="952920"/>
            <a:ext cx="3305160" cy="5223600"/>
          </a:xfrm>
          <a:prstGeom prst="rect">
            <a:avLst/>
          </a:prstGeom>
        </p:spPr>
      </p:pic>
    </p:spTree>
  </p:cSld>
  <p:timing>
    <p:tnLst>
      <p:par>
        <p:cTn dur="indefinite" id="63" nodeType="tmRoot" restart="never">
          <p:childTnLst>
            <p:seq>
              <p:cTn id="6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168</a:t>
            </a:r>
            <a:endParaRPr/>
          </a:p>
        </p:txBody>
      </p:sp>
      <p:pic>
        <p:nvPicPr>
          <p:cNvPr descr="" id="14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288680" y="1159200"/>
            <a:ext cx="2398680" cy="5344200"/>
          </a:xfrm>
          <a:prstGeom prst="rect">
            <a:avLst/>
          </a:prstGeom>
        </p:spPr>
      </p:pic>
    </p:spTree>
  </p:cSld>
  <p:timing>
    <p:tnLst>
      <p:par>
        <p:cTn dur="indefinite" id="65" nodeType="tmRoot" restart="never">
          <p:childTnLst>
            <p:seq>
              <p:cTn id="6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169</a:t>
            </a:r>
            <a:endParaRPr/>
          </a:p>
        </p:txBody>
      </p:sp>
      <p:pic>
        <p:nvPicPr>
          <p:cNvPr descr="" id="14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53720" y="1825560"/>
            <a:ext cx="2883960" cy="4350960"/>
          </a:xfrm>
          <a:prstGeom prst="rect">
            <a:avLst/>
          </a:prstGeom>
        </p:spPr>
      </p:pic>
    </p:spTree>
  </p:cSld>
  <p:timing>
    <p:tnLst>
      <p:par>
        <p:cTn dur="indefinite" id="67" nodeType="tmRoot" restart="never">
          <p:childTnLst>
            <p:seq>
              <p:cTn id="6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170</a:t>
            </a:r>
            <a:endParaRPr/>
          </a:p>
        </p:txBody>
      </p:sp>
      <p:pic>
        <p:nvPicPr>
          <p:cNvPr descr="" id="14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780080" y="1177560"/>
            <a:ext cx="2841480" cy="5133240"/>
          </a:xfrm>
          <a:prstGeom prst="rect">
            <a:avLst/>
          </a:prstGeom>
        </p:spPr>
      </p:pic>
    </p:spTree>
  </p:cSld>
  <p:timing>
    <p:tnLst>
      <p:par>
        <p:cTn dur="indefinite" id="69" nodeType="tmRoot" restart="never">
          <p:childTnLst>
            <p:seq>
              <p:cTn id="7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171</a:t>
            </a:r>
            <a:endParaRPr/>
          </a:p>
        </p:txBody>
      </p:sp>
      <p:pic>
        <p:nvPicPr>
          <p:cNvPr descr="" id="15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061240" y="1122840"/>
            <a:ext cx="3074760" cy="5069160"/>
          </a:xfrm>
          <a:prstGeom prst="rect">
            <a:avLst/>
          </a:prstGeom>
        </p:spPr>
      </p:pic>
    </p:spTree>
  </p:cSld>
  <p:timing>
    <p:tnLst>
      <p:par>
        <p:cTn dur="indefinite" id="71" nodeType="tmRoot" restart="never">
          <p:childTnLst>
            <p:seq>
              <p:cTn id="7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137</a:t>
            </a:r>
            <a:endParaRPr/>
          </a:p>
        </p:txBody>
      </p:sp>
      <p:pic>
        <p:nvPicPr>
          <p:cNvPr descr="" id="8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353120" y="1107720"/>
            <a:ext cx="3026880" cy="506916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172</a:t>
            </a:r>
            <a:endParaRPr/>
          </a:p>
        </p:txBody>
      </p:sp>
      <p:pic>
        <p:nvPicPr>
          <p:cNvPr descr="" id="15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134240" y="1223640"/>
            <a:ext cx="3052440" cy="4953240"/>
          </a:xfrm>
          <a:prstGeom prst="rect">
            <a:avLst/>
          </a:prstGeom>
        </p:spPr>
      </p:pic>
    </p:spTree>
  </p:cSld>
  <p:timing>
    <p:tnLst>
      <p:par>
        <p:cTn dur="indefinite" id="73" nodeType="tmRoot" restart="never">
          <p:childTnLst>
            <p:seq>
              <p:cTn id="7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173</a:t>
            </a:r>
            <a:endParaRPr/>
          </a:p>
        </p:txBody>
      </p:sp>
      <p:pic>
        <p:nvPicPr>
          <p:cNvPr descr="" id="15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095360" y="1210680"/>
            <a:ext cx="2935800" cy="4965840"/>
          </a:xfrm>
          <a:prstGeom prst="rect">
            <a:avLst/>
          </a:prstGeom>
        </p:spPr>
      </p:pic>
    </p:spTree>
  </p:cSld>
  <p:timing>
    <p:tnLst>
      <p:par>
        <p:cTn dur="indefinite" id="75" nodeType="tmRoot" restart="never">
          <p:childTnLst>
            <p:seq>
              <p:cTn id="7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174</a:t>
            </a:r>
            <a:endParaRPr/>
          </a:p>
        </p:txBody>
      </p:sp>
      <p:pic>
        <p:nvPicPr>
          <p:cNvPr descr="" id="15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850920" y="1532520"/>
            <a:ext cx="3911760" cy="4116240"/>
          </a:xfrm>
          <a:prstGeom prst="rect">
            <a:avLst/>
          </a:prstGeom>
        </p:spPr>
      </p:pic>
    </p:spTree>
  </p:cSld>
  <p:timing>
    <p:tnLst>
      <p:par>
        <p:cTn dur="indefinite" id="77" nodeType="tmRoot" restart="never">
          <p:childTnLst>
            <p:seq>
              <p:cTn id="7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175</a:t>
            </a:r>
            <a:endParaRPr/>
          </a:p>
        </p:txBody>
      </p:sp>
      <p:pic>
        <p:nvPicPr>
          <p:cNvPr descr="" id="15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28320" y="720000"/>
            <a:ext cx="3199680" cy="5756400"/>
          </a:xfrm>
          <a:prstGeom prst="rect">
            <a:avLst/>
          </a:prstGeom>
        </p:spPr>
      </p:pic>
    </p:spTree>
  </p:cSld>
  <p:timing>
    <p:tnLst>
      <p:par>
        <p:cTn dur="indefinite" id="79" nodeType="tmRoot" restart="never">
          <p:childTnLst>
            <p:seq>
              <p:cTn id="8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Questões 176</a:t>
            </a:r>
            <a:endParaRPr/>
          </a:p>
        </p:txBody>
      </p:sp>
      <p:pic>
        <p:nvPicPr>
          <p:cNvPr descr="" id="16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0" y="1032840"/>
            <a:ext cx="3093480" cy="5159160"/>
          </a:xfrm>
          <a:prstGeom prst="rect">
            <a:avLst/>
          </a:prstGeom>
        </p:spPr>
      </p:pic>
    </p:spTree>
  </p:cSld>
  <p:timing>
    <p:tnLst>
      <p:par>
        <p:cTn dur="indefinite" id="81" nodeType="tmRoot" restart="never">
          <p:childTnLst>
            <p:seq>
              <p:cTn id="8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177</a:t>
            </a:r>
            <a:endParaRPr/>
          </a:p>
        </p:txBody>
      </p:sp>
      <p:pic>
        <p:nvPicPr>
          <p:cNvPr descr="" id="16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020200" y="1008000"/>
            <a:ext cx="3043800" cy="5223600"/>
          </a:xfrm>
          <a:prstGeom prst="rect">
            <a:avLst/>
          </a:prstGeom>
        </p:spPr>
      </p:pic>
    </p:spTree>
  </p:cSld>
  <p:timing>
    <p:tnLst>
      <p:par>
        <p:cTn dur="indefinite" id="83" nodeType="tmRoot" restart="never">
          <p:childTnLst>
            <p:seq>
              <p:cTn id="8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178</a:t>
            </a:r>
            <a:endParaRPr/>
          </a:p>
        </p:txBody>
      </p:sp>
      <p:pic>
        <p:nvPicPr>
          <p:cNvPr descr="" id="16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450400" y="788400"/>
            <a:ext cx="2987640" cy="5455440"/>
          </a:xfrm>
          <a:prstGeom prst="rect">
            <a:avLst/>
          </a:prstGeom>
        </p:spPr>
      </p:pic>
    </p:spTree>
  </p:cSld>
  <p:timing>
    <p:tnLst>
      <p:par>
        <p:cTn dur="indefinite" id="85" nodeType="tmRoot" restart="never">
          <p:childTnLst>
            <p:seq>
              <p:cTn id="8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179</a:t>
            </a:r>
            <a:endParaRPr/>
          </a:p>
        </p:txBody>
      </p:sp>
      <p:pic>
        <p:nvPicPr>
          <p:cNvPr descr="" id="16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722040" y="1275120"/>
            <a:ext cx="3640680" cy="5099760"/>
          </a:xfrm>
          <a:prstGeom prst="rect">
            <a:avLst/>
          </a:prstGeom>
        </p:spPr>
      </p:pic>
    </p:spTree>
  </p:cSld>
  <p:timing>
    <p:tnLst>
      <p:par>
        <p:cTn dur="indefinite" id="87" nodeType="tmRoot" restart="never">
          <p:childTnLst>
            <p:seq>
              <p:cTn id="8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180</a:t>
            </a:r>
            <a:endParaRPr/>
          </a:p>
        </p:txBody>
      </p:sp>
      <p:pic>
        <p:nvPicPr>
          <p:cNvPr descr="" id="16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61320" y="1690560"/>
            <a:ext cx="4529880" cy="3692160"/>
          </a:xfrm>
          <a:prstGeom prst="rect">
            <a:avLst/>
          </a:prstGeom>
        </p:spPr>
      </p:pic>
    </p:spTree>
  </p:cSld>
  <p:timing>
    <p:tnLst>
      <p:par>
        <p:cTn dur="indefinite" id="89" nodeType="tmRoot" restart="never">
          <p:childTnLst>
            <p:seq>
              <p:cTn id="9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838080" y="365040"/>
            <a:ext cx="2690280" cy="97380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Calibri Light"/>
              </a:rPr>
              <a:t>Questão138</a:t>
            </a:r>
            <a:endParaRPr/>
          </a:p>
        </p:txBody>
      </p:sp>
      <p:pic>
        <p:nvPicPr>
          <p:cNvPr descr="" id="8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799440" y="437760"/>
            <a:ext cx="3734640" cy="641988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80640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139</a:t>
            </a:r>
            <a:endParaRPr/>
          </a:p>
        </p:txBody>
      </p:sp>
      <p:pic>
        <p:nvPicPr>
          <p:cNvPr descr="" id="8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700880" y="759960"/>
            <a:ext cx="3721680" cy="541692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140</a:t>
            </a:r>
            <a:endParaRPr/>
          </a:p>
        </p:txBody>
      </p:sp>
      <p:pic>
        <p:nvPicPr>
          <p:cNvPr descr="" id="8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185720" y="1300680"/>
            <a:ext cx="3196440" cy="487584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140</a:t>
            </a:r>
            <a:endParaRPr/>
          </a:p>
        </p:txBody>
      </p:sp>
      <p:pic>
        <p:nvPicPr>
          <p:cNvPr descr="" id="8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185720" y="1300680"/>
            <a:ext cx="3196440" cy="4875840"/>
          </a:xfrm>
          <a:prstGeom prst="rect">
            <a:avLst/>
          </a:prstGeom>
        </p:spPr>
      </p:pic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Questão 141</a:t>
            </a:r>
            <a:endParaRPr/>
          </a:p>
        </p:txBody>
      </p:sp>
      <p:pic>
        <p:nvPicPr>
          <p:cNvPr descr="" id="9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030920" y="1107720"/>
            <a:ext cx="3079800" cy="5094720"/>
          </a:xfrm>
          <a:prstGeom prst="rect">
            <a:avLst/>
          </a:prstGeom>
        </p:spPr>
      </p:pic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